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mkiriakopoulos.com.gr/" TargetMode="External"/><Relationship Id="rId7" Type="http://schemas.openxmlformats.org/officeDocument/2006/relationships/hyperlink" Target="https://www.instagram.com/jimkiriakopoulos992/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image" Target="../media/image-1-3.png"/><Relationship Id="rId5" Type="http://schemas.openxmlformats.org/officeDocument/2006/relationships/image" Target="../media/image-1-4.png"/><Relationship Id="rId6" Type="http://schemas.openxmlformats.org/officeDocument/2006/relationships/image" Target="../media/image-1-5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09982" y="243840"/>
            <a:ext cx="13010317" cy="7784306"/>
          </a:xfrm>
          <a:prstGeom prst="roundRect">
            <a:avLst>
              <a:gd name="adj" fmla="val 1866"/>
            </a:avLst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  <a:effectLst>
            <a:outerShdw sx="100000" sy="100000" kx="0" ky="0" algn="bl" rotWithShape="0" blurRad="74930" dist="49530" dir="5400000">
              <a:srgbClr val="000000">
                <a:alpha val="1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9982" y="243840"/>
            <a:ext cx="4878824" cy="77843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94728" y="798433"/>
            <a:ext cx="6578798" cy="630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spc="-119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Ταξιδεύοντας στην Ελλάδα</a:t>
            </a:r>
            <a:endParaRPr lang="en-US" sz="3950" dirty="0"/>
          </a:p>
        </p:txBody>
      </p:sp>
      <p:sp>
        <p:nvSpPr>
          <p:cNvPr id="5" name="Text 2"/>
          <p:cNvSpPr/>
          <p:nvPr/>
        </p:nvSpPr>
        <p:spPr>
          <a:xfrm>
            <a:off x="6394728" y="1731169"/>
            <a:ext cx="6719530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Καλώς ήρθατε στην Ελλάδα, μια χώρα γεμάτη με ιστορία, ομορφιά και φιλοξενία.</a:t>
            </a:r>
            <a:endParaRPr lang="en-US" sz="1550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927" y="2734032"/>
            <a:ext cx="3947398" cy="24204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94728" y="5511998"/>
            <a:ext cx="6719530" cy="403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spc="-3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Jim Kiriakopoulos </a:t>
            </a:r>
            <a:endParaRPr lang="en-US" sz="19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348" y="6272927"/>
            <a:ext cx="1905595" cy="100845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5457" y="6272927"/>
            <a:ext cx="1905595" cy="1008459"/>
          </a:xfrm>
          <a:prstGeom prst="rect">
            <a:avLst/>
          </a:prstGeom>
        </p:spPr>
      </p:pic>
      <p:pic>
        <p:nvPicPr>
          <p:cNvPr id="10" name="Image 4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8565" y="6272927"/>
            <a:ext cx="2463641" cy="10084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1441252"/>
            <a:ext cx="14142720" cy="5346978"/>
          </a:xfrm>
          <a:prstGeom prst="roundRect">
            <a:avLst>
              <a:gd name="adj" fmla="val 2953"/>
            </a:avLst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  <a:effectLst>
            <a:outerShdw sx="100000" sy="100000" kx="0" ky="0" algn="bl" rotWithShape="0" blurRad="81280" dist="54610" dir="5400000">
              <a:srgbClr val="000000">
                <a:alpha val="1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" y="1441252"/>
            <a:ext cx="5303520" cy="53469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14718" y="2044184"/>
            <a:ext cx="5481637" cy="685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b="1" spc="-129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Φυσική Ομορφιά</a:t>
            </a:r>
            <a:endParaRPr lang="en-US" sz="4300" dirty="0"/>
          </a:p>
        </p:txBody>
      </p:sp>
      <p:sp>
        <p:nvSpPr>
          <p:cNvPr id="5" name="Shape 2"/>
          <p:cNvSpPr/>
          <p:nvPr/>
        </p:nvSpPr>
        <p:spPr>
          <a:xfrm>
            <a:off x="6314718" y="3058239"/>
            <a:ext cx="3542705" cy="1629370"/>
          </a:xfrm>
          <a:prstGeom prst="roundRect">
            <a:avLst>
              <a:gd name="adj" fmla="val 5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41532" y="3285053"/>
            <a:ext cx="2740819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b="1" spc="-65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Σαντορίνη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541532" y="3759041"/>
            <a:ext cx="3089077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Ηφαιστειακό νησί με λευκά σπίτια και μπλε σκεπές.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076617" y="3058239"/>
            <a:ext cx="3542705" cy="1629370"/>
          </a:xfrm>
          <a:prstGeom prst="roundRect">
            <a:avLst>
              <a:gd name="adj" fmla="val 5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03431" y="3285053"/>
            <a:ext cx="2740819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b="1" spc="-65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Μύκονος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10303431" y="3759041"/>
            <a:ext cx="3089077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Κοσμοπολίτικο νησί με πολυτελείς παραλίες.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314718" y="4906804"/>
            <a:ext cx="7304484" cy="1278493"/>
          </a:xfrm>
          <a:prstGeom prst="roundRect">
            <a:avLst>
              <a:gd name="adj" fmla="val 72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41532" y="5133618"/>
            <a:ext cx="2740819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b="1" spc="-65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Κρήτη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6541532" y="5607606"/>
            <a:ext cx="6850856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Μεγαλύτερο νησί με ποικίλα τοπία.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1083707"/>
            <a:ext cx="14142720" cy="6062067"/>
          </a:xfrm>
          <a:prstGeom prst="roundRect">
            <a:avLst>
              <a:gd name="adj" fmla="val 2604"/>
            </a:avLst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  <a:effectLst>
            <a:outerShdw sx="100000" sy="100000" kx="0" ky="0" algn="bl" rotWithShape="0" blurRad="81280" dist="54610" dir="5400000">
              <a:srgbClr val="000000">
                <a:alpha val="1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3040" y="1083707"/>
            <a:ext cx="5303520" cy="60620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11198" y="1686639"/>
            <a:ext cx="5481637" cy="685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b="1" spc="-129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Παραλίες</a:t>
            </a:r>
            <a:endParaRPr lang="en-US" sz="43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98" y="2700695"/>
            <a:ext cx="548164" cy="54816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11198" y="3468052"/>
            <a:ext cx="2740819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spc="-65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Χαλάρωση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011198" y="3942040"/>
            <a:ext cx="3487817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Απολαύστε τις παραλίες.</a:t>
            </a:r>
            <a:endParaRPr lang="en-US" sz="17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865" y="2700695"/>
            <a:ext cx="548164" cy="54816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827865" y="3468052"/>
            <a:ext cx="2740819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spc="-65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Κολύμπι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4827865" y="3942040"/>
            <a:ext cx="3487817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Δροσερά νερά.</a:t>
            </a:r>
            <a:endParaRPr lang="en-US" sz="17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198" y="4950619"/>
            <a:ext cx="548164" cy="54816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11198" y="5717977"/>
            <a:ext cx="2740819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spc="-65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Ηλιοθεραπεία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1011198" y="6191964"/>
            <a:ext cx="3487817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Απολαύστε τον ήλιο.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1483638"/>
            <a:ext cx="14142720" cy="5262324"/>
          </a:xfrm>
          <a:prstGeom prst="roundRect">
            <a:avLst>
              <a:gd name="adj" fmla="val 3000"/>
            </a:avLst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  <a:effectLst>
            <a:outerShdw sx="100000" sy="100000" kx="0" ky="0" algn="bl" rotWithShape="0" blurRad="81280" dist="54610" dir="5400000">
              <a:srgbClr val="000000">
                <a:alpha val="1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3040" y="1483638"/>
            <a:ext cx="5303520" cy="52623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11198" y="2292191"/>
            <a:ext cx="5481637" cy="685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b="1" spc="-129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Διαμονή</a:t>
            </a:r>
            <a:endParaRPr lang="en-US" sz="43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98" y="3306247"/>
            <a:ext cx="1096328" cy="13155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436376" y="3525441"/>
            <a:ext cx="2740819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spc="-65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Ξενοδοχεία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2436376" y="3999428"/>
            <a:ext cx="5879306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Πολυτελή και οικονομικά.</a:t>
            </a:r>
            <a:endParaRPr lang="en-US" sz="17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98" y="4621768"/>
            <a:ext cx="1096328" cy="131552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436376" y="4840962"/>
            <a:ext cx="2740819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spc="-65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Ξενώνες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2436376" y="5314950"/>
            <a:ext cx="5879306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Παραδοσιακά καταλύματα.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890707"/>
            <a:ext cx="14142720" cy="6448068"/>
          </a:xfrm>
          <a:prstGeom prst="roundRect">
            <a:avLst>
              <a:gd name="adj" fmla="val 2448"/>
            </a:avLst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  <a:effectLst>
            <a:outerShdw sx="100000" sy="100000" kx="0" ky="0" algn="bl" rotWithShape="0" blurRad="81280" dist="54610" dir="5400000">
              <a:srgbClr val="000000">
                <a:alpha val="1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3040" y="890707"/>
            <a:ext cx="5303520" cy="64480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11198" y="1493639"/>
            <a:ext cx="5481637" cy="685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b="1" spc="-129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Μετακίνηση</a:t>
            </a:r>
            <a:endParaRPr lang="en-US" sz="4300" dirty="0"/>
          </a:p>
        </p:txBody>
      </p:sp>
      <p:sp>
        <p:nvSpPr>
          <p:cNvPr id="5" name="Shape 2"/>
          <p:cNvSpPr/>
          <p:nvPr/>
        </p:nvSpPr>
        <p:spPr>
          <a:xfrm>
            <a:off x="1324808" y="2507694"/>
            <a:ext cx="30480" cy="4228148"/>
          </a:xfrm>
          <a:prstGeom prst="roundRect">
            <a:avLst>
              <a:gd name="adj" fmla="val 302139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1556206" y="2985611"/>
            <a:ext cx="767358" cy="30480"/>
          </a:xfrm>
          <a:prstGeom prst="roundRect">
            <a:avLst>
              <a:gd name="adj" fmla="val 302139"/>
            </a:avLst>
          </a:prstGeom>
          <a:solidFill>
            <a:srgbClr val="C0C1D7"/>
          </a:solidFill>
          <a:ln/>
        </p:spPr>
      </p:sp>
      <p:sp>
        <p:nvSpPr>
          <p:cNvPr id="7" name="Shape 4"/>
          <p:cNvSpPr/>
          <p:nvPr/>
        </p:nvSpPr>
        <p:spPr>
          <a:xfrm>
            <a:off x="1093410" y="2754273"/>
            <a:ext cx="493276" cy="493276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274028" y="2836426"/>
            <a:ext cx="131921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spc="-78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2545913" y="2726888"/>
            <a:ext cx="2740819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spc="-65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Λεωφορεία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2545913" y="3200876"/>
            <a:ext cx="5769769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Δίκτυο δημόσιων συγκοινωνιών.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1556206" y="4468058"/>
            <a:ext cx="767358" cy="30480"/>
          </a:xfrm>
          <a:prstGeom prst="roundRect">
            <a:avLst>
              <a:gd name="adj" fmla="val 302139"/>
            </a:avLst>
          </a:prstGeom>
          <a:solidFill>
            <a:srgbClr val="C0C1D7"/>
          </a:solidFill>
          <a:ln/>
        </p:spPr>
      </p:sp>
      <p:sp>
        <p:nvSpPr>
          <p:cNvPr id="12" name="Shape 9"/>
          <p:cNvSpPr/>
          <p:nvPr/>
        </p:nvSpPr>
        <p:spPr>
          <a:xfrm>
            <a:off x="1093410" y="4236720"/>
            <a:ext cx="493276" cy="493276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241405" y="4318873"/>
            <a:ext cx="197168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spc="-78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2545913" y="4209336"/>
            <a:ext cx="2740819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spc="-65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Τρένα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2545913" y="4683323"/>
            <a:ext cx="5769769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Συνδέσεις μεταξύ πόλεων.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1556206" y="5950506"/>
            <a:ext cx="767358" cy="30480"/>
          </a:xfrm>
          <a:prstGeom prst="roundRect">
            <a:avLst>
              <a:gd name="adj" fmla="val 302139"/>
            </a:avLst>
          </a:prstGeom>
          <a:solidFill>
            <a:srgbClr val="C0C1D7"/>
          </a:solidFill>
          <a:ln/>
        </p:spPr>
      </p:sp>
      <p:sp>
        <p:nvSpPr>
          <p:cNvPr id="17" name="Shape 14"/>
          <p:cNvSpPr/>
          <p:nvPr/>
        </p:nvSpPr>
        <p:spPr>
          <a:xfrm>
            <a:off x="1093410" y="5719167"/>
            <a:ext cx="493276" cy="493276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238786" y="5801320"/>
            <a:ext cx="202525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spc="-78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50" dirty="0"/>
          </a:p>
        </p:txBody>
      </p:sp>
      <p:sp>
        <p:nvSpPr>
          <p:cNvPr id="19" name="Text 16"/>
          <p:cNvSpPr/>
          <p:nvPr/>
        </p:nvSpPr>
        <p:spPr>
          <a:xfrm>
            <a:off x="2545913" y="5691783"/>
            <a:ext cx="2740819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spc="-65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Πλοία</a:t>
            </a:r>
            <a:endParaRPr lang="en-US" sz="2150" dirty="0"/>
          </a:p>
        </p:txBody>
      </p:sp>
      <p:sp>
        <p:nvSpPr>
          <p:cNvPr id="20" name="Text 17"/>
          <p:cNvSpPr/>
          <p:nvPr/>
        </p:nvSpPr>
        <p:spPr>
          <a:xfrm>
            <a:off x="2545913" y="6165771"/>
            <a:ext cx="5769769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Συνδέσεις μεταξύ νησιών.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1483638"/>
            <a:ext cx="14142720" cy="5262324"/>
          </a:xfrm>
          <a:prstGeom prst="roundRect">
            <a:avLst>
              <a:gd name="adj" fmla="val 3000"/>
            </a:avLst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  <a:effectLst>
            <a:outerShdw sx="100000" sy="100000" kx="0" ky="0" algn="bl" rotWithShape="0" blurRad="81280" dist="54610" dir="5400000">
              <a:srgbClr val="000000">
                <a:alpha val="1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3040" y="1483638"/>
            <a:ext cx="5303520" cy="52623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11198" y="2251234"/>
            <a:ext cx="5884545" cy="685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b="1" spc="-129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Ιστορία και Πολιτισμός</a:t>
            </a:r>
            <a:endParaRPr lang="en-US" sz="4300" dirty="0"/>
          </a:p>
        </p:txBody>
      </p:sp>
      <p:sp>
        <p:nvSpPr>
          <p:cNvPr id="5" name="Shape 2"/>
          <p:cNvSpPr/>
          <p:nvPr/>
        </p:nvSpPr>
        <p:spPr>
          <a:xfrm>
            <a:off x="1011198" y="3511868"/>
            <a:ext cx="493276" cy="493276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91816" y="3594021"/>
            <a:ext cx="131921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spc="-78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723668" y="3511868"/>
            <a:ext cx="2740819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b="1" spc="-65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Ακρόπολη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723668" y="3985855"/>
            <a:ext cx="2830235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Εμβληματικό σύμβολο της Αθήνας.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4773097" y="3511868"/>
            <a:ext cx="493276" cy="493276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921091" y="3594021"/>
            <a:ext cx="197168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spc="-78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5485567" y="3511868"/>
            <a:ext cx="2740819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b="1" spc="-65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Δελφοί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5485567" y="3985855"/>
            <a:ext cx="2830235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Αρχαίος χώρος, ο ομφαλός της γης.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11198" y="5153382"/>
            <a:ext cx="493276" cy="493276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156573" y="5235535"/>
            <a:ext cx="202525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spc="-78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1723668" y="5153382"/>
            <a:ext cx="2740819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b="1" spc="-65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Μετέωρα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1723668" y="5627370"/>
            <a:ext cx="6592014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Μοναστήρια χτισμένα σε βράχους.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421362"/>
            <a:ext cx="14142720" cy="7386876"/>
          </a:xfrm>
          <a:prstGeom prst="roundRect">
            <a:avLst>
              <a:gd name="adj" fmla="val 2137"/>
            </a:avLst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  <a:effectLst>
            <a:outerShdw sx="100000" sy="100000" kx="0" ky="0" algn="bl" rotWithShape="0" blurRad="81280" dist="54610" dir="5400000">
              <a:srgbClr val="000000">
                <a:alpha val="1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011198" y="1024295"/>
            <a:ext cx="5481637" cy="685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b="1" spc="-129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Γευστική Περιπέτεια</a:t>
            </a:r>
            <a:endParaRPr lang="en-US" sz="4300" dirty="0"/>
          </a:p>
        </p:txBody>
      </p:sp>
      <p:sp>
        <p:nvSpPr>
          <p:cNvPr id="4" name="Text 2"/>
          <p:cNvSpPr/>
          <p:nvPr/>
        </p:nvSpPr>
        <p:spPr>
          <a:xfrm>
            <a:off x="1011198" y="2257544"/>
            <a:ext cx="2740819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b="1" spc="-65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Ταβέρνες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011198" y="2819281"/>
            <a:ext cx="603789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Δοκιμάστε παραδοσιακά ελληνικά γεύματα.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1011198" y="3367445"/>
            <a:ext cx="603789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1011198" y="3915608"/>
            <a:ext cx="603789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1011198" y="4485680"/>
            <a:ext cx="2740819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b="1" spc="-65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Γεύσεις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011198" y="5047417"/>
            <a:ext cx="603789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Απολαύστε την μεσογειακή κουζίνα.</a:t>
            </a:r>
            <a:endParaRPr lang="en-US" sz="17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4163" y="2284928"/>
            <a:ext cx="6029801" cy="4125635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91544" y="6657142"/>
            <a:ext cx="6035159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028468" y="310872"/>
            <a:ext cx="10573345" cy="7607856"/>
          </a:xfrm>
          <a:prstGeom prst="roundRect">
            <a:avLst>
              <a:gd name="adj" fmla="val 1551"/>
            </a:avLst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  <a:effectLst>
            <a:outerShdw sx="100000" sy="100000" kx="0" ky="0" algn="bl" rotWithShape="0" blurRad="60960" dist="40640" dir="5400000">
              <a:srgbClr val="000000">
                <a:alpha val="1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2602111" y="761643"/>
            <a:ext cx="9426059" cy="1024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3200" b="1" spc="-9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Ανακαλύψτε την Παραδοσιακή Κληρονομιά της Ελλάδας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2602111" y="2298144"/>
            <a:ext cx="368737" cy="368737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2737128" y="2359581"/>
            <a:ext cx="98584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b="1" spc="-58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3134678" y="2298144"/>
            <a:ext cx="2306003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b="1" spc="-48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Παραδοσιακά Προϊόντα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134678" y="2652593"/>
            <a:ext cx="4098608" cy="524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spc="-2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Εξερευνήστε τα αυθεντικά ελληνικά προϊόντα, από ελαιόλαδο και κρασί μέχρι κεραμικά και υφάσματα.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7397115" y="2298144"/>
            <a:ext cx="368737" cy="368737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507724" y="2359581"/>
            <a:ext cx="147399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b="1" spc="-58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929682" y="2298144"/>
            <a:ext cx="2221706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b="1" spc="-48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Παραδοσιακή Μουσική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929682" y="2652593"/>
            <a:ext cx="4098608" cy="786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spc="-2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Βυθιστείτε στους ήχους της ελληνικής μουσικής παράδοσης, από τον λυρικό ήχο του σαντουρίου μέχρι τον ζωντανό ρυθμό των παραδοσιακών χορών.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2602111" y="3787616"/>
            <a:ext cx="368737" cy="368737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710815" y="3849053"/>
            <a:ext cx="151328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b="1" spc="-58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3134678" y="3787616"/>
            <a:ext cx="2469237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b="1" spc="-48" kern="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Παραδοσιακά Πανηγύρια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134678" y="4142065"/>
            <a:ext cx="8893493" cy="524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spc="-2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Γιορτάστε μαζί με τους ντόπιους σε ζωντανά πανηγύρια με παραδοσιακούς χορούς, μουσική και γεύσεις. Ανακαλύψτε την ελληνική φιλοξενία και την έντονη ζωντάνια της τοπικής κουλτούρας.</a:t>
            </a:r>
            <a:endParaRPr lang="en-US" sz="125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2111" y="5035272"/>
            <a:ext cx="3373993" cy="2248376"/>
          </a:xfrm>
          <a:prstGeom prst="rect">
            <a:avLst/>
          </a:prstGeom>
        </p:spPr>
      </p:pic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607" y="5035272"/>
            <a:ext cx="2823210" cy="19500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1483638"/>
            <a:ext cx="14142720" cy="5262324"/>
          </a:xfrm>
          <a:prstGeom prst="roundRect">
            <a:avLst>
              <a:gd name="adj" fmla="val 3000"/>
            </a:avLst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  <a:effectLst>
            <a:outerShdw sx="100000" sy="100000" kx="0" ky="0" algn="bl" rotWithShape="0" blurRad="81280" dist="54610" dir="5400000">
              <a:srgbClr val="000000">
                <a:alpha val="1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3040" y="1483638"/>
            <a:ext cx="5303520" cy="52623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11198" y="3432334"/>
            <a:ext cx="6572726" cy="685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b="1" spc="-129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Ανακαλύψτε την Ελλάδα</a:t>
            </a:r>
            <a:endParaRPr lang="en-US" sz="4300" dirty="0"/>
          </a:p>
        </p:txBody>
      </p:sp>
      <p:sp>
        <p:nvSpPr>
          <p:cNvPr id="5" name="Text 2"/>
          <p:cNvSpPr/>
          <p:nvPr/>
        </p:nvSpPr>
        <p:spPr>
          <a:xfrm>
            <a:off x="1011198" y="4446389"/>
            <a:ext cx="7304484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Μια χώρα που θα σας μαγέψει….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2025-02-09T18:15:57Z</dcterms:created>
  <dcterms:modified xsi:type="dcterms:W3CDTF">2025-02-09T18:15:57Z</dcterms:modified>
</cp:coreProperties>
</file>